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400" y="4226845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Concesiones, permisos y autorizaciones.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>
                  <a:solidFill>
                    <a:srgbClr val="8E5D95"/>
                  </a:solidFill>
                </a:rPr>
                <a:t>28 de febrero de</a:t>
              </a:r>
              <a:r>
                <a:rPr lang="es-MX" sz="1100" b="1" dirty="0">
                  <a:solidFill>
                    <a:srgbClr val="8E5D95"/>
                  </a:solidFill>
                </a:rPr>
                <a:t> </a:t>
              </a:r>
              <a:r>
                <a:rPr lang="es-MX" sz="1100" b="1">
                  <a:solidFill>
                    <a:srgbClr val="8E5D95"/>
                  </a:solidFill>
                </a:rPr>
                <a:t>2025</a:t>
              </a:r>
              <a:endParaRPr lang="es-MX" sz="1100" b="1" dirty="0">
                <a:solidFill>
                  <a:srgbClr val="8E5D95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91</cp:revision>
  <dcterms:created xsi:type="dcterms:W3CDTF">2018-06-12T17:38:37Z</dcterms:created>
  <dcterms:modified xsi:type="dcterms:W3CDTF">2025-03-04T23:57:03Z</dcterms:modified>
</cp:coreProperties>
</file>